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2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bi" initials="r" lastIdx="0" clrIdx="0">
    <p:extLst>
      <p:ext uri="{19B8F6BF-5375-455C-9EA6-DF929625EA0E}">
        <p15:presenceInfo xmlns:p15="http://schemas.microsoft.com/office/powerpoint/2012/main" userId="d7704b18d645852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5E42B-D534-408F-8081-3A0CEC35624F}" type="datetimeFigureOut">
              <a:rPr lang="en-GB" smtClean="0"/>
              <a:t>29/10/2022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24435-F866-4903-9970-77CFD55963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3450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5E42B-D534-408F-8081-3A0CEC35624F}" type="datetimeFigureOut">
              <a:rPr lang="en-GB" smtClean="0"/>
              <a:t>29/10/2022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24435-F866-4903-9970-77CFD55963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3578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5E42B-D534-408F-8081-3A0CEC35624F}" type="datetimeFigureOut">
              <a:rPr lang="en-GB" smtClean="0"/>
              <a:t>29/10/2022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24435-F866-4903-9970-77CFD55963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1612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5E42B-D534-408F-8081-3A0CEC35624F}" type="datetimeFigureOut">
              <a:rPr lang="en-GB" smtClean="0"/>
              <a:t>29/10/2022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24435-F866-4903-9970-77CFD55963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201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5E42B-D534-408F-8081-3A0CEC35624F}" type="datetimeFigureOut">
              <a:rPr lang="en-GB" smtClean="0"/>
              <a:t>29/10/2022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24435-F866-4903-9970-77CFD55963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300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5E42B-D534-408F-8081-3A0CEC35624F}" type="datetimeFigureOut">
              <a:rPr lang="en-GB" smtClean="0"/>
              <a:t>29/10/2022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24435-F866-4903-9970-77CFD55963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7152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5E42B-D534-408F-8081-3A0CEC35624F}" type="datetimeFigureOut">
              <a:rPr lang="en-GB" smtClean="0"/>
              <a:t>29/10/2022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24435-F866-4903-9970-77CFD55963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5294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5E42B-D534-408F-8081-3A0CEC35624F}" type="datetimeFigureOut">
              <a:rPr lang="en-GB" smtClean="0"/>
              <a:t>29/10/2022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24435-F866-4903-9970-77CFD55963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3259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5E42B-D534-408F-8081-3A0CEC35624F}" type="datetimeFigureOut">
              <a:rPr lang="en-GB" smtClean="0"/>
              <a:t>29/10/2022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24435-F866-4903-9970-77CFD55963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9005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5E42B-D534-408F-8081-3A0CEC35624F}" type="datetimeFigureOut">
              <a:rPr lang="en-GB" smtClean="0"/>
              <a:t>29/10/2022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24435-F866-4903-9970-77CFD55963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4475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5E42B-D534-408F-8081-3A0CEC35624F}" type="datetimeFigureOut">
              <a:rPr lang="en-GB" smtClean="0"/>
              <a:t>29/10/2022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24435-F866-4903-9970-77CFD55963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6092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5E42B-D534-408F-8081-3A0CEC35624F}" type="datetimeFigureOut">
              <a:rPr lang="en-GB" smtClean="0"/>
              <a:t>29/10/2022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C24435-F866-4903-9970-77CFD55963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5755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668" y="505993"/>
            <a:ext cx="11239500" cy="41814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48361" y="5033819"/>
            <a:ext cx="5957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bg1">
                    <a:lumMod val="65000"/>
                  </a:schemeClr>
                </a:solidFill>
              </a:rPr>
              <a:t>MKN Combi Ovens Outstandingly Different</a:t>
            </a:r>
            <a:endParaRPr lang="en-GB" sz="2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97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971" y="433098"/>
            <a:ext cx="11791950" cy="601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83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" y="357187"/>
            <a:ext cx="11925300" cy="614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088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9600" y="517236"/>
            <a:ext cx="651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chemeClr val="bg1">
                    <a:lumMod val="65000"/>
                  </a:schemeClr>
                </a:solidFill>
              </a:rPr>
              <a:t>Flexi Rack vs Standard GN 1/1</a:t>
            </a:r>
            <a:endParaRPr lang="en-GB" sz="28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8201" y="1779314"/>
            <a:ext cx="2971033" cy="222827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946400" y="1407934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 smtClean="0"/>
              <a:t>Chips</a:t>
            </a:r>
          </a:p>
          <a:p>
            <a:r>
              <a:rPr lang="en-GB" dirty="0" err="1" smtClean="0"/>
              <a:t>FlexiRack</a:t>
            </a:r>
            <a:r>
              <a:rPr lang="en-GB" dirty="0" smtClean="0"/>
              <a:t> -2.3kg</a:t>
            </a:r>
          </a:p>
          <a:p>
            <a:r>
              <a:rPr lang="en-GB" dirty="0" smtClean="0"/>
              <a:t>1/1 GN – 1kg</a:t>
            </a:r>
          </a:p>
          <a:p>
            <a:r>
              <a:rPr lang="en-GB" dirty="0" smtClean="0"/>
              <a:t>130% More Capacity per Shelf!!!</a:t>
            </a:r>
            <a:endParaRPr lang="en-GB" dirty="0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011081" y="1603704"/>
            <a:ext cx="2232220" cy="16736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930414" y="1603438"/>
            <a:ext cx="2232221" cy="167416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703127" y="3640154"/>
            <a:ext cx="31804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Fish Fingers</a:t>
            </a:r>
          </a:p>
          <a:p>
            <a:r>
              <a:rPr lang="en-GB" dirty="0" err="1" smtClean="0"/>
              <a:t>FlexiRack</a:t>
            </a:r>
            <a:r>
              <a:rPr lang="en-GB" dirty="0" smtClean="0"/>
              <a:t> 75</a:t>
            </a:r>
          </a:p>
          <a:p>
            <a:r>
              <a:rPr lang="en-GB" dirty="0" smtClean="0"/>
              <a:t>GN 1/1 40</a:t>
            </a:r>
          </a:p>
          <a:p>
            <a:r>
              <a:rPr lang="en-GB" dirty="0" smtClean="0"/>
              <a:t>87.5 % More!!!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5449" y="2971413"/>
            <a:ext cx="1784805" cy="23781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0607" y="2975741"/>
            <a:ext cx="1777430" cy="237383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408218" y="5430981"/>
            <a:ext cx="33620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Mini Pizza’s</a:t>
            </a:r>
          </a:p>
          <a:p>
            <a:r>
              <a:rPr lang="en-GB" dirty="0" err="1" smtClean="0"/>
              <a:t>FlexiRack</a:t>
            </a:r>
            <a:r>
              <a:rPr lang="en-GB" dirty="0" smtClean="0"/>
              <a:t> 9</a:t>
            </a:r>
          </a:p>
          <a:p>
            <a:r>
              <a:rPr lang="en-GB" dirty="0" smtClean="0"/>
              <a:t>GN 1/1 6</a:t>
            </a:r>
          </a:p>
          <a:p>
            <a:r>
              <a:rPr lang="en-GB" dirty="0" smtClean="0"/>
              <a:t>50% More!!!</a:t>
            </a:r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48572" y="4459403"/>
            <a:ext cx="2267909" cy="226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69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" y="361950"/>
            <a:ext cx="11715750" cy="613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11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509" y="1195098"/>
            <a:ext cx="11429567" cy="5158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301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7" y="419100"/>
            <a:ext cx="11820525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1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48</Words>
  <Application>Microsoft Office PowerPoint</Application>
  <PresentationFormat>Widescreen</PresentationFormat>
  <Paragraphs>14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robi</dc:creator>
  <cp:lastModifiedBy>robi</cp:lastModifiedBy>
  <cp:revision>5</cp:revision>
  <dcterms:created xsi:type="dcterms:W3CDTF">2022-10-29T12:51:32Z</dcterms:created>
  <dcterms:modified xsi:type="dcterms:W3CDTF">2022-10-29T13:31:36Z</dcterms:modified>
</cp:coreProperties>
</file>